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5"/>
  </p:notesMasterIdLst>
  <p:sldIdLst>
    <p:sldId id="266" r:id="rId5"/>
    <p:sldId id="270" r:id="rId6"/>
    <p:sldId id="271" r:id="rId7"/>
    <p:sldId id="272" r:id="rId8"/>
    <p:sldId id="273" r:id="rId9"/>
    <p:sldId id="278" r:id="rId10"/>
    <p:sldId id="274" r:id="rId11"/>
    <p:sldId id="275" r:id="rId12"/>
    <p:sldId id="276" r:id="rId13"/>
    <p:sldId id="27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168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15086-06BC-4F78-B508-4E1F94CCB86B}" type="datetimeFigureOut">
              <a:rPr lang="en-US" smtClean="0"/>
              <a:t>6/2/2021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4AFE6-52F8-436F-9DAC-607E2BE5A9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A85BB-8327-437A-900F-6A3DB7A5ABC9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3878A-9A6C-446F-AE2D-FA0E8037C59B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C5687-D9F1-45E2-A621-A964456C9C51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D98-6779-42E9-AA36-C6D6C2CA339B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14117-4E55-454A-B008-5B316A3C4A1E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5336-EDD6-4B11-BDCB-D9716D9D0CAD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B30B-3EA6-4689-8E7C-D798375DFD60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E6C6-E680-4C09-9A82-6D6D4A458B45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7BBFA-E374-465F-B18D-F6CE71921593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FA0BC-E7BB-4D55-8710-E8474A66771E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A1C5-682A-4617-9A91-5759A79A935B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D0D0-99D2-4A10-AC62-6E2E6CF7A9EE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7DEDF-EB2B-4F7F-B2DF-97C28C8FCBC9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80351-56D7-412F-9F2E-17819DF3B01D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068B-C601-4124-944A-AED7D3FD7517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F7A73-7818-460B-8F62-87CD8A1DAD1A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8665-A302-4073-9097-DCE6BA8A5D14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8D89FA6-8D64-42DE-8A02-4A6662349BFD}" type="datetime1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nmap.org/book/" TargetMode="External"/><Relationship Id="rId2" Type="http://schemas.openxmlformats.org/officeDocument/2006/relationships/hyperlink" Target="https://www.tutorialspoint.com/nmap-cheat-shee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4t4kBkMsDbQ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eski99/Pwn2Win_OhAnnaJulia_Writeup" TargetMode="External"/><Relationship Id="rId2" Type="http://schemas.openxmlformats.org/officeDocument/2006/relationships/hyperlink" Target="https://blog.effectrenan.com/pwn2win-2021-illusion-web-challenge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qxxxb/ctf/tree/master/2021/pwn2win/dots_exposed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ckingarticles.in/hack-the-wintermute-1-ctf-challenge/" TargetMode="External"/><Relationship Id="rId2" Type="http://schemas.openxmlformats.org/officeDocument/2006/relationships/hyperlink" Target="https://deskel.github.io/posts/thm/simple-ctf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>
            <a:normAutofit/>
          </a:bodyPr>
          <a:lstStyle/>
          <a:p>
            <a:r>
              <a:rPr lang="en-US" dirty="0" smtClean="0"/>
              <a:t>CTF Group 6/2/2021	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012D5-B732-49FA-8D2C-A5C52B364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765100" cy="194733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Pwn2win CTF Recap &amp; Scanning Tools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Before we get started: Pull up a </a:t>
            </a:r>
            <a:r>
              <a:rPr lang="en-US" dirty="0" err="1" smtClean="0">
                <a:solidFill>
                  <a:schemeClr val="tx1"/>
                </a:solidFill>
              </a:rPr>
              <a:t>vm</a:t>
            </a:r>
            <a:r>
              <a:rPr lang="en-US" dirty="0" smtClean="0">
                <a:solidFill>
                  <a:schemeClr val="tx1"/>
                </a:solidFill>
              </a:rPr>
              <a:t> with internet access and run:</a:t>
            </a:r>
          </a:p>
          <a:p>
            <a:r>
              <a:rPr lang="en-US" dirty="0" err="1" smtClean="0">
                <a:solidFill>
                  <a:schemeClr val="tx1"/>
                </a:solidFill>
              </a:rPr>
              <a:t>Sudo</a:t>
            </a:r>
            <a:r>
              <a:rPr lang="en-US" dirty="0" smtClean="0">
                <a:solidFill>
                  <a:schemeClr val="tx1"/>
                </a:solidFill>
              </a:rPr>
              <a:t> apt install </a:t>
            </a:r>
            <a:r>
              <a:rPr lang="en-US" dirty="0" err="1" smtClean="0">
                <a:solidFill>
                  <a:schemeClr val="tx1"/>
                </a:solidFill>
              </a:rPr>
              <a:t>nmap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7310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332" y="503728"/>
            <a:ext cx="8534400" cy="1507067"/>
          </a:xfrm>
        </p:spPr>
        <p:txBody>
          <a:bodyPr/>
          <a:lstStyle/>
          <a:p>
            <a:r>
              <a:rPr lang="en-US" cap="none" dirty="0" smtClean="0"/>
              <a:t>Additional resources and links</a:t>
            </a:r>
            <a:endParaRPr lang="en-US" cap="non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01332" y="2244256"/>
            <a:ext cx="8534400" cy="3615267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www.tutorialspoint.com/nmap-cheat-sheet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https://nmap.org/book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youtu.be/4t4kBkMsDbQ</a:t>
            </a:r>
            <a:endParaRPr lang="en-US" dirty="0" smtClean="0"/>
          </a:p>
          <a:p>
            <a:r>
              <a:rPr lang="en-US" dirty="0"/>
              <a:t>https://aws.amazon.com/security/penetration-testing/</a:t>
            </a:r>
          </a:p>
        </p:txBody>
      </p:sp>
    </p:spTree>
    <p:extLst>
      <p:ext uri="{BB962C8B-B14F-4D97-AF65-F5344CB8AC3E}">
        <p14:creationId xmlns:p14="http://schemas.microsoft.com/office/powerpoint/2010/main" val="3619458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685800"/>
            <a:ext cx="8534400" cy="5516217"/>
          </a:xfrm>
        </p:spPr>
        <p:txBody>
          <a:bodyPr>
            <a:normAutofit/>
          </a:bodyPr>
          <a:lstStyle/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dirty="0" smtClean="0">
                <a:solidFill>
                  <a:schemeClr val="tx1"/>
                </a:solidFill>
              </a:rPr>
              <a:t>Pwn2Win, the hardest CTF of 2021 to begin with… Whoops!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dirty="0" smtClean="0">
                <a:solidFill>
                  <a:schemeClr val="tx1"/>
                </a:solidFill>
              </a:rPr>
              <a:t>Our two teams placed: 198 &amp; 423 both solving 1 problem, based on time finished. 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dirty="0" smtClean="0">
                <a:solidFill>
                  <a:schemeClr val="tx1"/>
                </a:solidFill>
              </a:rPr>
              <a:t>That being said, it still gives us a chance to look a bit closer at what CTFs include and are: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dirty="0" smtClean="0">
                <a:solidFill>
                  <a:schemeClr val="tx1"/>
                </a:solidFill>
              </a:rPr>
              <a:t>Post-CTF Write-ups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dirty="0" smtClean="0">
                <a:solidFill>
                  <a:schemeClr val="tx1"/>
                </a:solidFill>
              </a:rPr>
              <a:t>Typical Genres: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dirty="0" err="1" smtClean="0">
                <a:solidFill>
                  <a:schemeClr val="tx1"/>
                </a:solidFill>
              </a:rPr>
              <a:t>CTFTime</a:t>
            </a:r>
            <a:r>
              <a:rPr lang="en-US" dirty="0" smtClean="0">
                <a:solidFill>
                  <a:schemeClr val="tx1"/>
                </a:solidFill>
              </a:rPr>
              <a:t> &amp; Rating system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1588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General Thoughts from those who participated?</a:t>
            </a:r>
          </a:p>
          <a:p>
            <a:r>
              <a:rPr lang="en-US" dirty="0" smtClean="0"/>
              <a:t>Stats about Pwn2win CTF: </a:t>
            </a:r>
          </a:p>
          <a:p>
            <a:pPr lvl="1"/>
            <a:r>
              <a:rPr lang="en-US" dirty="0" smtClean="0"/>
              <a:t>720 Teams, 27 Challenges.</a:t>
            </a:r>
          </a:p>
          <a:p>
            <a:pPr lvl="1"/>
            <a:r>
              <a:rPr lang="en-US" dirty="0" smtClean="0"/>
              <a:t>3 Unsolved Challenges, 7 with 5 or less solves</a:t>
            </a:r>
          </a:p>
          <a:p>
            <a:pPr lvl="1"/>
            <a:r>
              <a:rPr lang="en-US" dirty="0" smtClean="0"/>
              <a:t>Sections included:  Cryptography, Hardware, Web, Reverse Engineering,  </a:t>
            </a:r>
            <a:r>
              <a:rPr lang="en-US" dirty="0" err="1" smtClean="0"/>
              <a:t>Pwning</a:t>
            </a:r>
            <a:r>
              <a:rPr lang="en-US" dirty="0" smtClean="0"/>
              <a:t>, Miscellaneous and Bonus</a:t>
            </a:r>
          </a:p>
          <a:p>
            <a:pPr lvl="1"/>
            <a:r>
              <a:rPr lang="en-US" dirty="0" smtClean="0"/>
              <a:t>Web &amp; Crypto had the most solves per challenge. </a:t>
            </a:r>
          </a:p>
          <a:p>
            <a:pPr lvl="1"/>
            <a:r>
              <a:rPr lang="en-US" dirty="0" err="1" smtClean="0"/>
              <a:t>CTFTime</a:t>
            </a:r>
            <a:r>
              <a:rPr lang="en-US" dirty="0" smtClean="0"/>
              <a:t> rated at 83.41 which is the current highest of the 2021 year</a:t>
            </a:r>
          </a:p>
        </p:txBody>
      </p:sp>
    </p:spTree>
    <p:extLst>
      <p:ext uri="{BB962C8B-B14F-4D97-AF65-F5344CB8AC3E}">
        <p14:creationId xmlns:p14="http://schemas.microsoft.com/office/powerpoint/2010/main" val="278798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8534400" cy="5595730"/>
          </a:xfrm>
        </p:spPr>
        <p:txBody>
          <a:bodyPr>
            <a:normAutofit/>
          </a:bodyPr>
          <a:lstStyle/>
          <a:p>
            <a:r>
              <a:rPr lang="en-US" dirty="0" smtClean="0"/>
              <a:t>We’ll review a few various challenges: 	</a:t>
            </a:r>
          </a:p>
          <a:p>
            <a:pPr lvl="1"/>
            <a:r>
              <a:rPr lang="en-US" dirty="0" smtClean="0"/>
              <a:t>Illusion (WEB, 78 solves)</a:t>
            </a:r>
          </a:p>
          <a:p>
            <a:pPr lvl="1"/>
            <a:r>
              <a:rPr lang="en-US" dirty="0" smtClean="0"/>
              <a:t>Oh, Anna Julia (CRYPTO, 49 Solves)</a:t>
            </a:r>
          </a:p>
          <a:p>
            <a:pPr lvl="1"/>
            <a:r>
              <a:rPr lang="en-US" dirty="0" smtClean="0"/>
              <a:t>Dot’s Exposed (MISC, 33 solves)</a:t>
            </a:r>
          </a:p>
          <a:p>
            <a:pPr marL="457200" lvl="1" indent="0">
              <a:buNone/>
            </a:pPr>
            <a:r>
              <a:rPr lang="en-US" dirty="0" smtClean="0"/>
              <a:t>After each CTF, teams can submit write-ups detailing the process in which they solved each problem. This is often required for top placing teams.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 smtClean="0">
                <a:hlinkClick r:id="rId2"/>
              </a:rPr>
              <a:t>Illusion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>
                <a:hlinkClick r:id="rId3"/>
              </a:rPr>
              <a:t>Oh Anna Julia</a:t>
            </a:r>
            <a:endParaRPr lang="en-US" dirty="0"/>
          </a:p>
          <a:p>
            <a:pPr marL="457200" lvl="1" indent="0">
              <a:buNone/>
            </a:pPr>
            <a:r>
              <a:rPr lang="en-US" dirty="0" smtClean="0">
                <a:hlinkClick r:id="rId4"/>
              </a:rPr>
              <a:t>Dot's Exposed</a:t>
            </a:r>
            <a:endParaRPr lang="en-US" dirty="0" smtClean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 smtClean="0"/>
              <a:t>Rest </a:t>
            </a:r>
            <a:r>
              <a:rPr lang="en-US" dirty="0"/>
              <a:t>of write-ups here: https://ctftime.org/event/1186/tasks/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63943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28800"/>
            <a:ext cx="8534400" cy="1507067"/>
          </a:xfrm>
        </p:spPr>
        <p:txBody>
          <a:bodyPr/>
          <a:lstStyle/>
          <a:p>
            <a:r>
              <a:rPr lang="en-US" dirty="0" smtClean="0"/>
              <a:t>Scanning tool: NMAP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1835867"/>
            <a:ext cx="8534400" cy="3615267"/>
          </a:xfrm>
        </p:spPr>
        <p:txBody>
          <a:bodyPr/>
          <a:lstStyle/>
          <a:p>
            <a:r>
              <a:rPr lang="en-US" dirty="0" smtClean="0"/>
              <a:t>Like many tools in cybersecurity, NMAP is an open source tool to explore a network by scanning ports, services, and hosts by sending and receiving packets. The responses to those packets are then used to gather information on the target. </a:t>
            </a:r>
          </a:p>
          <a:p>
            <a:r>
              <a:rPr lang="en-US" dirty="0" smtClean="0"/>
              <a:t>It’s seen as one of the best tools in first step network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825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0417" y="154565"/>
            <a:ext cx="8534400" cy="1507067"/>
          </a:xfrm>
        </p:spPr>
        <p:txBody>
          <a:bodyPr/>
          <a:lstStyle/>
          <a:p>
            <a:r>
              <a:rPr lang="en-US" cap="none" dirty="0" err="1" smtClean="0"/>
              <a:t>Nmap</a:t>
            </a:r>
            <a:r>
              <a:rPr lang="en-US" cap="none" dirty="0" smtClean="0"/>
              <a:t> in CTFS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0417" y="1855381"/>
            <a:ext cx="8534400" cy="361526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 smtClean="0"/>
              <a:t>Nmap</a:t>
            </a:r>
            <a:r>
              <a:rPr lang="en-US" dirty="0" smtClean="0"/>
              <a:t> isn’t used as an end-all tool to solve CTFs, rather, like OSINT, it is best used when starting out, to gather information and make decisions as to what to approach next. </a:t>
            </a:r>
          </a:p>
          <a:p>
            <a:pPr marL="0" indent="0">
              <a:buNone/>
            </a:pPr>
            <a:r>
              <a:rPr lang="en-US" dirty="0" smtClean="0"/>
              <a:t>Biggest things to look for: Which common ports are open? Such as 80, 22, 443.. </a:t>
            </a:r>
            <a:r>
              <a:rPr lang="en-US" dirty="0" err="1" smtClean="0"/>
              <a:t>Etc</a:t>
            </a:r>
            <a:r>
              <a:rPr lang="en-US" dirty="0" smtClean="0"/>
              <a:t>, and which uncommon ports are open, i.e. 1000+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Example: 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deskel.github.io/posts/thm/simple-ctf</a:t>
            </a:r>
            <a:endParaRPr lang="en-US" dirty="0" smtClean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https://www.hackingarticles.in/hack-the-wintermute-1-ctf-challenge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https://www.secjuice.com/tryhackme-simple-ctf/</a:t>
            </a:r>
          </a:p>
        </p:txBody>
      </p:sp>
    </p:spTree>
    <p:extLst>
      <p:ext uri="{BB962C8B-B14F-4D97-AF65-F5344CB8AC3E}">
        <p14:creationId xmlns:p14="http://schemas.microsoft.com/office/powerpoint/2010/main" val="932972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943" y="559387"/>
            <a:ext cx="8534400" cy="1507067"/>
          </a:xfrm>
        </p:spPr>
        <p:txBody>
          <a:bodyPr/>
          <a:lstStyle/>
          <a:p>
            <a:r>
              <a:rPr lang="en-US" dirty="0" smtClean="0"/>
              <a:t>Basic NMAP Commands: </a:t>
            </a:r>
            <a:r>
              <a:rPr lang="en-US" b="1" dirty="0" smtClean="0">
                <a:solidFill>
                  <a:schemeClr val="bg2">
                    <a:lumMod val="50000"/>
                  </a:schemeClr>
                </a:solidFill>
              </a:rPr>
              <a:t>18.117.171.144 &amp; 3.15.39.9</a:t>
            </a:r>
            <a:endParaRPr lang="en-US" b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43" y="2262381"/>
            <a:ext cx="4722247" cy="38786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244" y="2580916"/>
            <a:ext cx="581025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808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84" y="199494"/>
            <a:ext cx="5772150" cy="30607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924" y="199494"/>
            <a:ext cx="5784850" cy="37782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934" y="3359314"/>
            <a:ext cx="5011323" cy="329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115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120" y="101158"/>
            <a:ext cx="5778500" cy="31496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2139" y="242508"/>
            <a:ext cx="5791200" cy="41211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20" y="3336449"/>
            <a:ext cx="57912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168268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16c05727-aa75-4e4a-9b5f-8a80a1165891"/>
    <ds:schemaRef ds:uri="http://purl.org/dc/dcmitype/"/>
    <ds:schemaRef ds:uri="http://purl.org/dc/terms/"/>
    <ds:schemaRef ds:uri="71af3243-3dd4-4a8d-8c0d-dd76da1f02a5"/>
    <ds:schemaRef ds:uri="http://schemas.openxmlformats.org/package/2006/metadata/core-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 design</Template>
  <TotalTime>0</TotalTime>
  <Words>338</Words>
  <Application>Microsoft Office PowerPoint</Application>
  <PresentationFormat>Widescreen</PresentationFormat>
  <Paragraphs>47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Century Gothic</vt:lpstr>
      <vt:lpstr>Wingdings 3</vt:lpstr>
      <vt:lpstr>Slice</vt:lpstr>
      <vt:lpstr>CTF Group 6/2/2021 </vt:lpstr>
      <vt:lpstr>PowerPoint Presentation</vt:lpstr>
      <vt:lpstr>PowerPoint Presentation</vt:lpstr>
      <vt:lpstr>PowerPoint Presentation</vt:lpstr>
      <vt:lpstr>Scanning tool: NMAP</vt:lpstr>
      <vt:lpstr>Nmap in CTFS</vt:lpstr>
      <vt:lpstr>Basic NMAP Commands: 18.117.171.144 &amp; 3.15.39.9</vt:lpstr>
      <vt:lpstr>PowerPoint Presentation</vt:lpstr>
      <vt:lpstr>PowerPoint Presentation</vt:lpstr>
      <vt:lpstr>Additional resources and links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2021-06-02T17:00:57Z</dcterms:created>
  <dcterms:modified xsi:type="dcterms:W3CDTF">2021-06-02T22:27:50Z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